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2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52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1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53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74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4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5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44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52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smtClean="0"/>
              <a:t>Четырнадцатое</a:t>
            </a:r>
            <a:r>
              <a:rPr lang="ru-RU" sz="3600" b="1" smtClean="0"/>
              <a:t> </a:t>
            </a:r>
            <a:r>
              <a:rPr lang="ru-RU" sz="3600" b="1" dirty="0" smtClean="0"/>
              <a:t>мая. </a:t>
            </a:r>
          </a:p>
          <a:p>
            <a:pPr marL="0" indent="0" algn="ctr">
              <a:buNone/>
            </a:pPr>
            <a:r>
              <a:rPr lang="ru-RU" sz="3600" b="1" dirty="0" smtClean="0"/>
              <a:t>Дистанционное обучение.</a:t>
            </a:r>
          </a:p>
          <a:p>
            <a:pPr marL="0" indent="0" algn="ctr">
              <a:buNone/>
            </a:pPr>
            <a:r>
              <a:rPr lang="ru-RU" sz="3600" b="1" dirty="0" smtClean="0"/>
              <a:t>Контрольная работа.</a:t>
            </a:r>
          </a:p>
          <a:p>
            <a:pPr marL="0" indent="0" algn="ctr">
              <a:buNone/>
            </a:pPr>
            <a:r>
              <a:rPr lang="ru-RU" sz="3600" b="1" dirty="0" smtClean="0"/>
              <a:t>Удивительная птица.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7549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Весной остров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полон гостей. Однажды мы забрели в глубину острова. По узкой тропке мы добрались до вершины. Я осмотрел местность и заметил сокола. Он то скользил над самой землей, то взмывал в небесную лазурь. Хищник играл с ветром, нырял к морю, проносился над волнами. Чудесный внешний облик птицы сочетался с удивительной красотой в полете и редким умением выполнять трюки. Я любовался соколом.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1*. Записать данные слова с подходящими по смыслу приставками: 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об,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Явился, ехал, ежился, единение.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Разобрать по членам предложения третье предложение.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Выписать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3-м предложении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имена существительные. Обозначить род.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78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100</Words>
  <Application>Microsoft Office PowerPoint</Application>
  <PresentationFormat>Широкоэкранный</PresentationFormat>
  <Paragraphs>10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2020-05-10T05:02:08Z</dcterms:created>
  <dcterms:modified xsi:type="dcterms:W3CDTF">2020-05-11T10:41:37Z</dcterms:modified>
</cp:coreProperties>
</file>